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3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1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8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82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4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7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6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7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30E33-D0C3-441C-8BF8-23B061CBC339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88CA-8CAD-4198-A281-877BF418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0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American Heart Association Basic Life Support for Healthcare Providers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Monday, Feb 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 2023</a:t>
            </a:r>
            <a:endParaRPr lang="en-US" dirty="0" smtClean="0"/>
          </a:p>
          <a:p>
            <a:r>
              <a:rPr lang="en-US" dirty="0" smtClean="0"/>
              <a:t>Classes held at TCAT </a:t>
            </a:r>
            <a:r>
              <a:rPr lang="en-US" smtClean="0"/>
              <a:t>Crossville </a:t>
            </a:r>
            <a:r>
              <a:rPr lang="en-US" smtClean="0"/>
              <a:t>2:30p </a:t>
            </a:r>
            <a:r>
              <a:rPr lang="en-US" smtClean="0"/>
              <a:t>– </a:t>
            </a:r>
            <a:r>
              <a:rPr lang="en-US" smtClean="0"/>
              <a:t>6:30p </a:t>
            </a:r>
            <a:endParaRPr lang="en-US" dirty="0" smtClean="0"/>
          </a:p>
          <a:p>
            <a:r>
              <a:rPr lang="en-US" dirty="0" smtClean="0"/>
              <a:t>Surgical Technology Classroom </a:t>
            </a:r>
          </a:p>
          <a:p>
            <a:r>
              <a:rPr lang="en-US" dirty="0" smtClean="0"/>
              <a:t>Instructor Melissa Pelfrey </a:t>
            </a:r>
            <a:endParaRPr lang="en-US" dirty="0"/>
          </a:p>
        </p:txBody>
      </p:sp>
      <p:pic>
        <p:nvPicPr>
          <p:cNvPr id="5" name="Picture 4" descr="&lt;strong&gt;Heart&lt;/strong&gt; - Official Pathologic Wik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007" y="4124130"/>
            <a:ext cx="2377751" cy="1894114"/>
          </a:xfrm>
          <a:prstGeom prst="rect">
            <a:avLst/>
          </a:prstGeom>
        </p:spPr>
      </p:pic>
      <p:pic>
        <p:nvPicPr>
          <p:cNvPr id="6" name="Picture 5" descr="Keeping It Real - Forget ECMO, Crowdsourced Community &lt;strong&gt;CPR&lt;/strong&gt; Is Needed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25" y="3956178"/>
            <a:ext cx="2314339" cy="187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American Heart Association Basic Life Support for Healthcare Providers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Heart Association Basic Life Support for Healthcare Providers</dc:title>
  <dc:creator>Melissa Oakes</dc:creator>
  <cp:lastModifiedBy>Melissa Oakes</cp:lastModifiedBy>
  <cp:revision>5</cp:revision>
  <cp:lastPrinted>2022-12-02T14:54:09Z</cp:lastPrinted>
  <dcterms:created xsi:type="dcterms:W3CDTF">2022-12-02T14:54:00Z</dcterms:created>
  <dcterms:modified xsi:type="dcterms:W3CDTF">2023-01-23T16:19:53Z</dcterms:modified>
</cp:coreProperties>
</file>